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9944100" cy="6805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31975" y="0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BB13C98-A42C-49F7-8F78-A082BDBB3811}" type="datetimeFigureOut">
              <a:rPr lang="de-CH" smtClean="0"/>
              <a:t>19.09.2019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464463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31975" y="6464463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F50847A-7558-4B54-962C-3C293FF9116C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9752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31975" y="0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256A0C6-B995-44D7-8114-C88417BB8766}" type="datetimeFigureOut">
              <a:rPr lang="de-CH" smtClean="0"/>
              <a:t>19.09.2019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50900"/>
            <a:ext cx="4083050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5108" y="3275692"/>
            <a:ext cx="7953887" cy="2679221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64463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31975" y="6464463"/>
            <a:ext cx="4309806" cy="341150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E85713C-58D2-4D78-B731-2010CA41B22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441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0473-186A-4247-B2DB-4200526CD787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62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D4C9-C493-4201-ADF6-53B090A20883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855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7C6D-71BE-49D3-99D6-D5CACD7A7324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658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BDCD-E46D-4EB9-890F-F311F602A430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688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D167-DAE4-4387-915C-14078FB9F122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241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0553F-1208-4899-9F64-9E182DCE1605}" type="datetime1">
              <a:rPr lang="de-CH" smtClean="0"/>
              <a:t>19.09.2019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634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F78D9-4ED6-4C06-B068-345FEDBB77FD}" type="datetime1">
              <a:rPr lang="de-CH" smtClean="0"/>
              <a:t>19.09.2019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032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5C9B6-73B8-4DE3-B31F-45D98D3E4A8F}" type="datetime1">
              <a:rPr lang="de-CH" smtClean="0"/>
              <a:t>19.09.2019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422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4162-0201-4AD9-80FE-318CEE2AD3D7}" type="datetime1">
              <a:rPr lang="de-CH" smtClean="0"/>
              <a:t>19.09.2019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56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9AD9-F36A-4D7D-B294-93B2603E19E3}" type="datetime1">
              <a:rPr lang="de-CH" smtClean="0"/>
              <a:t>19.09.2019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112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6020-5F1D-4A8C-BB9A-8A9327E41C7C}" type="datetime1">
              <a:rPr lang="de-CH" smtClean="0"/>
              <a:t>19.09.2019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773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A43DD-75C2-49D5-A06E-8DF563E65476}" type="datetime1">
              <a:rPr lang="de-CH" smtClean="0"/>
              <a:t>19.09.2019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88D3E-9167-4C62-A3E3-C2BC1D7427E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404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ecar.ch/wordpres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4628" y="1755734"/>
            <a:ext cx="9144000" cy="1661375"/>
          </a:xfrm>
          <a:noFill/>
        </p:spPr>
        <p:txBody>
          <a:bodyPr>
            <a:normAutofit fontScale="90000"/>
          </a:bodyPr>
          <a:lstStyle/>
          <a:p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br>
              <a:rPr lang="de-CH" b="1" dirty="0"/>
            </a:br>
            <a:r>
              <a:rPr lang="de-CH" b="1" dirty="0"/>
              <a:t>Sexuelle Übergriffe im kirchlichen Umfeld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550394" y="3524129"/>
            <a:ext cx="7352467" cy="285713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CH" sz="4400" dirty="0"/>
              <a:t>Statistische Erfassung der 2018 erfolgten Meldungen</a:t>
            </a:r>
          </a:p>
          <a:p>
            <a:r>
              <a:rPr lang="de-CH" sz="4400" dirty="0"/>
              <a:t>betreffend Missbräuche aus dem Zeitraum 1950 bis 2018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6933DA3-2F4B-4042-A759-DD2AB1E28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53" y="466862"/>
            <a:ext cx="4499238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2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AC2B4E-7438-4298-B097-D1D147B92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434"/>
            <a:ext cx="10515600" cy="5673529"/>
          </a:xfrm>
        </p:spPr>
        <p:txBody>
          <a:bodyPr/>
          <a:lstStyle/>
          <a:p>
            <a:pPr marL="0" indent="0" fontAlgn="b">
              <a:spcBef>
                <a:spcPts val="0"/>
              </a:spcBef>
              <a:buNone/>
            </a:pPr>
            <a:endParaRPr lang="de-CH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b">
              <a:spcBef>
                <a:spcPts val="0"/>
              </a:spcBef>
              <a:buNone/>
            </a:pPr>
            <a:r>
              <a:rPr lang="de-CH" sz="1800" dirty="0">
                <a:solidFill>
                  <a:srgbClr val="000000"/>
                </a:solidFill>
                <a:latin typeface="Calibri" panose="020F0502020204030204" pitchFamily="34" charset="0"/>
              </a:rPr>
              <a:t>2018 sind folgende Meldungen bei den diözesanen Fachgremien eingegangen:</a:t>
            </a:r>
          </a:p>
          <a:p>
            <a:pPr marL="0" indent="0" fontAlgn="b">
              <a:spcBef>
                <a:spcPts val="0"/>
              </a:spcBef>
              <a:buNone/>
            </a:pPr>
            <a:endParaRPr lang="de-CH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defRPr/>
            </a:pPr>
            <a:r>
              <a:rPr lang="de-DE" sz="1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Drei Meldungen betrafen aktuelle Fälle, welche nach dem Jahre 2000 stattgefunden haben. Dabei handelt sich um:</a:t>
            </a:r>
          </a:p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defRPr/>
            </a:pPr>
            <a:r>
              <a:rPr lang="de-CH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Unerwünschte Avancen gegenüber einer erwachsenen Frau ohne seelsorgliches Abhängigkeitsverhältnis. </a:t>
            </a:r>
            <a:endParaRPr lang="de-CH" sz="1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de-CH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Sexuell gefärbte </a:t>
            </a:r>
            <a:r>
              <a:rPr lang="de-DE" sz="18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Äusserungen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gegenüber einer erwachsenen Frau ohne seelsorgliches Abhängigkeitsverhältnis.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de-CH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c) 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Sexuell gefärbte </a:t>
            </a:r>
            <a:r>
              <a:rPr lang="de-DE" sz="18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Äusserungen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 unerwünschte Avancen gegenüber einem erwachsenen Mann in einem seelsorglichen Abhängigkeitsverhältnis.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de-DE" sz="18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Zudem wurden 28 verjährte Fälle gemeldet, wovon sich 23 zwischen 1950 und 1980 ereignet haben. 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None/>
            </a:pP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 Statistik zeigt, dass die seit 2002 getroffenen </a:t>
            </a:r>
            <a:r>
              <a:rPr lang="de-DE" sz="18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Massnahmen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Wirkung zeigen. Die Anzahl der erfolgten Meldungen bewegt sich im üblichen Rahmen der letzten Jahre (nicht enthalten sind die Fälle, welche bei der 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CECAR</a:t>
            </a:r>
            <a:r>
              <a:rPr lang="de-DE" sz="18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gemeldet und von dieser bearbeitet werden). </a:t>
            </a:r>
          </a:p>
          <a:p>
            <a:pPr marL="0" lvl="0" indent="0">
              <a:lnSpc>
                <a:spcPct val="120000"/>
              </a:lnSpc>
              <a:spcAft>
                <a:spcPts val="800"/>
              </a:spcAft>
              <a:buNone/>
            </a:pPr>
            <a:endParaRPr lang="de-DE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fontAlgn="b">
              <a:spcBef>
                <a:spcPts val="0"/>
              </a:spcBef>
            </a:pPr>
            <a:endParaRPr lang="de-CH" sz="3600" dirty="0">
              <a:latin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DBE192-31C6-4136-B04E-2A5DB3E4F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88D3E-9167-4C62-A3E3-C2BC1D7427ED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8809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Breitbild</PresentationFormat>
  <Paragraphs>14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       Sexuelle Übergriffe im kirchlichen Umfeld</vt:lpstr>
      <vt:lpstr>PowerPoint-Präsentation</vt:lpstr>
    </vt:vector>
  </TitlesOfParts>
  <Company>Katholische Kirche im Kanton Zürich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Sexuelle Übergriffe im kirchlichen Umfeld</dc:title>
  <dc:creator>Dobszay,Csilla</dc:creator>
  <cp:lastModifiedBy>Encarnación Berger-Lobato</cp:lastModifiedBy>
  <cp:revision>62</cp:revision>
  <cp:lastPrinted>2019-08-20T14:44:37Z</cp:lastPrinted>
  <dcterms:created xsi:type="dcterms:W3CDTF">2016-11-28T15:27:10Z</dcterms:created>
  <dcterms:modified xsi:type="dcterms:W3CDTF">2019-09-19T04:38:50Z</dcterms:modified>
</cp:coreProperties>
</file>