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65" r:id="rId2"/>
    <p:sldId id="266" r:id="rId3"/>
    <p:sldId id="259" r:id="rId4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C25A3D-85CC-4F7E-A753-8D5ABFCA15C7}" type="datetimeFigureOut">
              <a:rPr lang="de-CH" smtClean="0"/>
              <a:t>02.03.2020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B8D65E-9831-4F93-BEEA-4DADCCDCD458}" type="slidenum">
              <a:rPr lang="de-CH" smtClean="0"/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16344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8D65E-9831-4F93-BEEA-4DADCCDCD458}" type="slidenum">
              <a:rPr lang="de-CH" smtClean="0"/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94451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8D65E-9831-4F93-BEEA-4DADCCDCD458}" type="slidenum">
              <a:rPr lang="de-CH" smtClean="0"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73196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923BA-30D1-43FE-BD31-3BEBCA5251A9}" type="datetimeFigureOut">
              <a:rPr lang="de-CH" smtClean="0"/>
              <a:t>02.03.2020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AF740-4848-4E77-BB40-ABB3B79D2CD8}" type="slidenum">
              <a:rPr lang="de-CH" smtClean="0"/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60858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923BA-30D1-43FE-BD31-3BEBCA5251A9}" type="datetimeFigureOut">
              <a:rPr lang="de-CH" smtClean="0"/>
              <a:t>02.03.2020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AF740-4848-4E77-BB40-ABB3B79D2CD8}" type="slidenum">
              <a:rPr lang="de-CH" smtClean="0"/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66224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923BA-30D1-43FE-BD31-3BEBCA5251A9}" type="datetimeFigureOut">
              <a:rPr lang="de-CH" smtClean="0"/>
              <a:t>02.03.2020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AF740-4848-4E77-BB40-ABB3B79D2CD8}" type="slidenum">
              <a:rPr lang="de-CH" smtClean="0"/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90555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923BA-30D1-43FE-BD31-3BEBCA5251A9}" type="datetimeFigureOut">
              <a:rPr lang="de-CH" smtClean="0"/>
              <a:t>02.03.2020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AF740-4848-4E77-BB40-ABB3B79D2CD8}" type="slidenum">
              <a:rPr lang="de-CH" smtClean="0"/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71054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923BA-30D1-43FE-BD31-3BEBCA5251A9}" type="datetimeFigureOut">
              <a:rPr lang="de-CH" smtClean="0"/>
              <a:t>02.03.2020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AF740-4848-4E77-BB40-ABB3B79D2CD8}" type="slidenum">
              <a:rPr lang="de-CH" smtClean="0"/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51694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923BA-30D1-43FE-BD31-3BEBCA5251A9}" type="datetimeFigureOut">
              <a:rPr lang="de-CH" smtClean="0"/>
              <a:t>02.03.2020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AF740-4848-4E77-BB40-ABB3B79D2CD8}" type="slidenum">
              <a:rPr lang="de-CH" smtClean="0"/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94667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923BA-30D1-43FE-BD31-3BEBCA5251A9}" type="datetimeFigureOut">
              <a:rPr lang="de-CH" smtClean="0"/>
              <a:t>02.03.2020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AF740-4848-4E77-BB40-ABB3B79D2CD8}" type="slidenum">
              <a:rPr lang="de-CH" smtClean="0"/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3049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923BA-30D1-43FE-BD31-3BEBCA5251A9}" type="datetimeFigureOut">
              <a:rPr lang="de-CH" smtClean="0"/>
              <a:t>02.03.2020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AF740-4848-4E77-BB40-ABB3B79D2CD8}" type="slidenum">
              <a:rPr lang="de-CH" smtClean="0"/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54464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923BA-30D1-43FE-BD31-3BEBCA5251A9}" type="datetimeFigureOut">
              <a:rPr lang="de-CH" smtClean="0"/>
              <a:t>02.03.2020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AF740-4848-4E77-BB40-ABB3B79D2CD8}" type="slidenum">
              <a:rPr lang="de-CH" smtClean="0"/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97877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923BA-30D1-43FE-BD31-3BEBCA5251A9}" type="datetimeFigureOut">
              <a:rPr lang="de-CH" smtClean="0"/>
              <a:t>02.03.2020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AF740-4848-4E77-BB40-ABB3B79D2CD8}" type="slidenum">
              <a:rPr lang="de-CH" smtClean="0"/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20274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923BA-30D1-43FE-BD31-3BEBCA5251A9}" type="datetimeFigureOut">
              <a:rPr lang="de-CH" smtClean="0"/>
              <a:t>02.03.2020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AF740-4848-4E77-BB40-ABB3B79D2CD8}" type="slidenum">
              <a:rPr lang="de-CH" smtClean="0"/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01510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B923BA-30D1-43FE-BD31-3BEBCA5251A9}" type="datetimeFigureOut">
              <a:rPr lang="de-CH" smtClean="0"/>
              <a:t>02.03.2020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5AF740-4848-4E77-BB40-ABB3B79D2CD8}" type="slidenum">
              <a:rPr lang="de-CH" smtClean="0"/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70007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238760" y="365125"/>
            <a:ext cx="10515600" cy="1325563"/>
          </a:xfrm>
        </p:spPr>
        <p:txBody>
          <a:bodyPr/>
          <a:lstStyle/>
          <a:p>
            <a:pPr algn="ctr"/>
            <a:r>
              <a:rPr lang="de-DE" dirty="0" err="1"/>
              <a:t>Massnahmen</a:t>
            </a:r>
            <a:r>
              <a:rPr lang="de-DE" dirty="0"/>
              <a:t> und </a:t>
            </a:r>
            <a:r>
              <a:rPr lang="de-DE" dirty="0" err="1"/>
              <a:t>Anlässse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956816" y="1690688"/>
            <a:ext cx="7205471" cy="524374"/>
          </a:xfrm>
        </p:spPr>
        <p:txBody>
          <a:bodyPr>
            <a:noAutofit/>
          </a:bodyPr>
          <a:lstStyle/>
          <a:p>
            <a:r>
              <a:rPr lang="de-DE" sz="2200" dirty="0"/>
              <a:t>Fotoprojekt mit dem „</a:t>
            </a:r>
            <a:r>
              <a:rPr lang="de-DE" sz="2200" dirty="0" err="1"/>
              <a:t>fotoclub</a:t>
            </a:r>
            <a:r>
              <a:rPr lang="de-DE" sz="2200" dirty="0"/>
              <a:t> </a:t>
            </a:r>
            <a:r>
              <a:rPr lang="de-DE" sz="2200" dirty="0" err="1"/>
              <a:t>francophone</a:t>
            </a:r>
            <a:r>
              <a:rPr lang="de-DE" sz="2200" dirty="0"/>
              <a:t> de </a:t>
            </a:r>
            <a:r>
              <a:rPr lang="de-DE" sz="2200" dirty="0" err="1"/>
              <a:t>berne</a:t>
            </a:r>
            <a:r>
              <a:rPr lang="de-DE" sz="2200" dirty="0"/>
              <a:t>“</a:t>
            </a:r>
          </a:p>
          <a:p>
            <a:endParaRPr lang="de-DE" sz="22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7" t="40971" r="19634" b="35327"/>
          <a:stretch/>
        </p:blipFill>
        <p:spPr>
          <a:xfrm rot="5400000">
            <a:off x="-1649834" y="2847189"/>
            <a:ext cx="5164029" cy="1088135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208" y="2397942"/>
            <a:ext cx="6395557" cy="4266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930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238760" y="365125"/>
            <a:ext cx="10515600" cy="1325563"/>
          </a:xfrm>
        </p:spPr>
        <p:txBody>
          <a:bodyPr/>
          <a:lstStyle/>
          <a:p>
            <a:pPr algn="ctr"/>
            <a:r>
              <a:rPr lang="de-DE" dirty="0" err="1"/>
              <a:t>Massnahmen</a:t>
            </a:r>
            <a:r>
              <a:rPr lang="de-DE" dirty="0"/>
              <a:t> und </a:t>
            </a:r>
            <a:r>
              <a:rPr lang="de-DE" dirty="0" err="1"/>
              <a:t>Anlässse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103121" y="1690688"/>
            <a:ext cx="5779007" cy="1125664"/>
          </a:xfrm>
        </p:spPr>
        <p:txBody>
          <a:bodyPr>
            <a:noAutofit/>
          </a:bodyPr>
          <a:lstStyle/>
          <a:p>
            <a:r>
              <a:rPr lang="de-DE" sz="2200" dirty="0"/>
              <a:t>Netzwerkanlass zum Thema Grüner </a:t>
            </a:r>
            <a:r>
              <a:rPr lang="de-DE" sz="2200" dirty="0" err="1"/>
              <a:t>Güggel</a:t>
            </a:r>
            <a:endParaRPr lang="de-DE" sz="2200" dirty="0"/>
          </a:p>
          <a:p>
            <a:r>
              <a:rPr lang="de-DE" sz="2200" dirty="0"/>
              <a:t>Inputs Religionsunterricht</a:t>
            </a:r>
            <a:endParaRPr lang="de-CH" sz="2200" dirty="0"/>
          </a:p>
          <a:p>
            <a:endParaRPr lang="de-DE" sz="2200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t="42099" r="10667" b="36190"/>
          <a:stretch/>
        </p:blipFill>
        <p:spPr>
          <a:xfrm rot="16200000">
            <a:off x="-1673859" y="2921507"/>
            <a:ext cx="5212080" cy="996698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167" y="3429000"/>
            <a:ext cx="3688982" cy="2469484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421" y="3410801"/>
            <a:ext cx="3737592" cy="2487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69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4460240" y="1536192"/>
            <a:ext cx="4153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Vielen Dank für ihre Aufmerksamkeit</a:t>
            </a:r>
            <a:endParaRPr lang="de-CH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392" y="2144420"/>
            <a:ext cx="6291616" cy="419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294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</Words>
  <Application>Microsoft Office PowerPoint</Application>
  <PresentationFormat>Grand écran</PresentationFormat>
  <Paragraphs>8</Paragraphs>
  <Slides>3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Massnahmen und Anlässse</vt:lpstr>
      <vt:lpstr>Massnahmen und Anlässse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Roland von Daeniken</dc:creator>
  <cp:lastModifiedBy>Patricia Rohner</cp:lastModifiedBy>
  <cp:revision>34</cp:revision>
  <cp:lastPrinted>2019-11-18T14:20:14Z</cp:lastPrinted>
  <dcterms:created xsi:type="dcterms:W3CDTF">2019-11-15T09:44:49Z</dcterms:created>
  <dcterms:modified xsi:type="dcterms:W3CDTF">2020-03-02T09:03:51Z</dcterms:modified>
</cp:coreProperties>
</file>